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15E4-D86B-ED37-7A88-055C4DBF88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WEB 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5296B-0DAF-E47E-2681-ABB00FCD0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                                                                         SUBMITTED BY:</a:t>
            </a:r>
          </a:p>
          <a:p>
            <a:r>
              <a:rPr lang="en-IN" dirty="0"/>
              <a:t>                                                                                                                           211FA04562</a:t>
            </a:r>
          </a:p>
          <a:p>
            <a:r>
              <a:rPr lang="en-IN" dirty="0"/>
              <a:t>										   211FA04573</a:t>
            </a:r>
          </a:p>
          <a:p>
            <a:r>
              <a:rPr lang="en-IN" dirty="0"/>
              <a:t>										   211FA04588</a:t>
            </a:r>
          </a:p>
          <a:p>
            <a:r>
              <a:rPr lang="en-IN" dirty="0"/>
              <a:t>										   211FA04609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22442-E00A-C990-0D82-33F11C615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675" y="0"/>
            <a:ext cx="33623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89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EADD7-CD77-F612-C1C1-25D19D88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55" y="1183177"/>
            <a:ext cx="5117446" cy="1638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5B87C-D312-5390-606F-8CFA409D60E0}"/>
              </a:ext>
            </a:extLst>
          </p:cNvPr>
          <p:cNvSpPr txBox="1"/>
          <p:nvPr/>
        </p:nvSpPr>
        <p:spPr>
          <a:xfrm>
            <a:off x="866692" y="659957"/>
            <a:ext cx="6259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Implementation: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ABE03-017E-8695-FE86-A8DF868B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75" y="3429000"/>
            <a:ext cx="5136325" cy="2613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363247-26D1-780D-C21F-FA05794FCF3A}"/>
              </a:ext>
            </a:extLst>
          </p:cNvPr>
          <p:cNvSpPr txBox="1"/>
          <p:nvPr/>
        </p:nvSpPr>
        <p:spPr>
          <a:xfrm>
            <a:off x="978555" y="3059668"/>
            <a:ext cx="4754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Define route for pages:</a:t>
            </a:r>
          </a:p>
        </p:txBody>
      </p:sp>
    </p:spTree>
    <p:extLst>
      <p:ext uri="{BB962C8B-B14F-4D97-AF65-F5344CB8AC3E}">
        <p14:creationId xmlns:p14="http://schemas.microsoft.com/office/powerpoint/2010/main" val="223774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EEF28-26F2-8DC8-D0F4-1833414D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16" y="1562156"/>
            <a:ext cx="5440887" cy="1507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E5D80-1469-3232-3BFF-2D828A6CF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16" y="3948973"/>
            <a:ext cx="4572167" cy="1819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C6B5C4-B6DC-2897-8FF0-8BFFDBE7CF79}"/>
              </a:ext>
            </a:extLst>
          </p:cNvPr>
          <p:cNvSpPr txBox="1"/>
          <p:nvPr/>
        </p:nvSpPr>
        <p:spPr>
          <a:xfrm>
            <a:off x="1143249" y="3548539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Access global variables in Express JS: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B8FAA-C647-08B8-FF9E-96E3BA988FA1}"/>
              </a:ext>
            </a:extLst>
          </p:cNvPr>
          <p:cNvSpPr txBox="1"/>
          <p:nvPr/>
        </p:nvSpPr>
        <p:spPr>
          <a:xfrm>
            <a:off x="1143249" y="1089213"/>
            <a:ext cx="2296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Defining root route:</a:t>
            </a:r>
          </a:p>
        </p:txBody>
      </p:sp>
    </p:spTree>
    <p:extLst>
      <p:ext uri="{BB962C8B-B14F-4D97-AF65-F5344CB8AC3E}">
        <p14:creationId xmlns:p14="http://schemas.microsoft.com/office/powerpoint/2010/main" val="232895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24F34-55A9-DE3A-B720-6968700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485192"/>
            <a:ext cx="11225233" cy="59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80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ADAC7-9FFD-8A7B-DE01-3E357EC3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8" y="410547"/>
            <a:ext cx="11327363" cy="60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06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ptimizing Dockerfile for Node.js (Part 1) | Buddy">
            <a:extLst>
              <a:ext uri="{FF2B5EF4-FFF2-40B4-BE49-F238E27FC236}">
                <a16:creationId xmlns:a16="http://schemas.microsoft.com/office/drawing/2014/main" id="{EA41926F-FED7-F94B-6E19-0D5291E2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75861"/>
            <a:ext cx="11280710" cy="589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79BA92-E05D-8E7F-7909-689A703F48CC}"/>
              </a:ext>
            </a:extLst>
          </p:cNvPr>
          <p:cNvSpPr txBox="1"/>
          <p:nvPr/>
        </p:nvSpPr>
        <p:spPr>
          <a:xfrm>
            <a:off x="3461657" y="811763"/>
            <a:ext cx="440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7E72-6162-AC5E-9C18-F7AF9ED79596}"/>
              </a:ext>
            </a:extLst>
          </p:cNvPr>
          <p:cNvSpPr txBox="1"/>
          <p:nvPr/>
        </p:nvSpPr>
        <p:spPr>
          <a:xfrm>
            <a:off x="867747" y="2463282"/>
            <a:ext cx="10739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Express.js is a powerful and popular web application framework for Node.js that has become a cornerstone in the development of web applications and APIs. Its simplicity, flexibility, and minimalist design have contributed to its widespread adoption within the Node.js ecosystem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32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k Black - Blank Black updated their cover photo.">
            <a:extLst>
              <a:ext uri="{FF2B5EF4-FFF2-40B4-BE49-F238E27FC236}">
                <a16:creationId xmlns:a16="http://schemas.microsoft.com/office/drawing/2014/main" id="{658D8C81-3141-0A69-00D4-C9F29361A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8" y="634482"/>
            <a:ext cx="10711542" cy="56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CE33FC-5E7B-AE7C-83F9-27ACB328845D}"/>
              </a:ext>
            </a:extLst>
          </p:cNvPr>
          <p:cNvSpPr txBox="1"/>
          <p:nvPr/>
        </p:nvSpPr>
        <p:spPr>
          <a:xfrm>
            <a:off x="1847461" y="2192694"/>
            <a:ext cx="9060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solidFill>
                  <a:schemeClr val="bg1"/>
                </a:solidFill>
              </a:rPr>
              <a:t>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73185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315A2-03B6-DC09-2CE5-50542328483E}"/>
              </a:ext>
            </a:extLst>
          </p:cNvPr>
          <p:cNvSpPr txBox="1"/>
          <p:nvPr/>
        </p:nvSpPr>
        <p:spPr>
          <a:xfrm>
            <a:off x="1063691" y="1156996"/>
            <a:ext cx="8136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TO EXPECT AHEAD:</a:t>
            </a:r>
            <a:endParaRPr lang="en-IN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DB0A8-3775-BE10-6A17-52CF92B6E035}"/>
              </a:ext>
            </a:extLst>
          </p:cNvPr>
          <p:cNvSpPr txBox="1"/>
          <p:nvPr/>
        </p:nvSpPr>
        <p:spPr>
          <a:xfrm>
            <a:off x="1324947" y="2267339"/>
            <a:ext cx="4413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EXPRESS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OF EXPRESS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OF EXPRESS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 AND 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COMPANIES USING EXPRESS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780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F7017-C9B5-5475-8903-48271844C185}"/>
              </a:ext>
            </a:extLst>
          </p:cNvPr>
          <p:cNvSpPr txBox="1"/>
          <p:nvPr/>
        </p:nvSpPr>
        <p:spPr>
          <a:xfrm>
            <a:off x="3209731" y="1007706"/>
            <a:ext cx="506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INTRODUCTION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3C05C-49D7-76F3-2201-F2FB9FEE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4" y="480526"/>
            <a:ext cx="11202371" cy="58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0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75684-B11C-984B-5BA2-2877D895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457201"/>
            <a:ext cx="11280710" cy="59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2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ress.js Wallpapers - Wallpaper Cave">
            <a:extLst>
              <a:ext uri="{FF2B5EF4-FFF2-40B4-BE49-F238E27FC236}">
                <a16:creationId xmlns:a16="http://schemas.microsoft.com/office/drawing/2014/main" id="{65A4A06C-ACBA-3621-7559-C05E9DEFB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1" y="485192"/>
            <a:ext cx="11234058" cy="589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D7DF8-EC6D-9914-3A4A-BA04F8D147E6}"/>
              </a:ext>
            </a:extLst>
          </p:cNvPr>
          <p:cNvSpPr txBox="1"/>
          <p:nvPr/>
        </p:nvSpPr>
        <p:spPr>
          <a:xfrm>
            <a:off x="1175657" y="2472612"/>
            <a:ext cx="99371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Google Sans"/>
              </a:rPr>
              <a:t>Express was created to make APIs and web applications with ease,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Google Sans"/>
              </a:rPr>
              <a:t>It saves a lot of coding time almost by half and still makes web and.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Google Sans"/>
              </a:rPr>
              <a:t>mobile applications are efficient.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Google Sans"/>
              </a:rPr>
              <a:t>Another reason for using express is that it is written in </a:t>
            </a:r>
            <a:r>
              <a:rPr lang="en-US" sz="2800" b="0" i="0" dirty="0" err="1">
                <a:solidFill>
                  <a:schemeClr val="bg1"/>
                </a:solidFill>
                <a:effectLst/>
                <a:highlight>
                  <a:srgbClr val="C0C0C0"/>
                </a:highlight>
                <a:latin typeface="Google Sans"/>
              </a:rPr>
              <a:t>javascript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Google Sans"/>
              </a:rPr>
              <a:t> as JavaScript is an easy language even if you don't have a previous.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57A192-492E-B8C0-0275-37D1ED455E39}"/>
              </a:ext>
            </a:extLst>
          </p:cNvPr>
          <p:cNvSpPr txBox="1"/>
          <p:nvPr/>
        </p:nvSpPr>
        <p:spPr>
          <a:xfrm>
            <a:off x="2677886" y="998376"/>
            <a:ext cx="5952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              NEED OF EXPRESS JS</a:t>
            </a:r>
          </a:p>
        </p:txBody>
      </p:sp>
    </p:spTree>
    <p:extLst>
      <p:ext uri="{BB962C8B-B14F-4D97-AF65-F5344CB8AC3E}">
        <p14:creationId xmlns:p14="http://schemas.microsoft.com/office/powerpoint/2010/main" val="337810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1833B-AF2B-5502-1AED-0F6B16F1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4" y="466532"/>
            <a:ext cx="11217612" cy="5924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D1CDA-2F30-A842-F61B-32C54B70C9B4}"/>
              </a:ext>
            </a:extLst>
          </p:cNvPr>
          <p:cNvSpPr txBox="1"/>
          <p:nvPr/>
        </p:nvSpPr>
        <p:spPr>
          <a:xfrm>
            <a:off x="765110" y="5150498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EASY TO LEARN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1EDBC-76FD-383B-E45D-E1F7000B1E0D}"/>
              </a:ext>
            </a:extLst>
          </p:cNvPr>
          <p:cNvSpPr txBox="1"/>
          <p:nvPr/>
        </p:nvSpPr>
        <p:spPr>
          <a:xfrm>
            <a:off x="8994710" y="5150498"/>
            <a:ext cx="243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124173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1DD1F-1C73-C1E8-628B-71F1B416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2" y="475861"/>
            <a:ext cx="11248095" cy="59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0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D752E-0ACC-A152-0882-E8F421AD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" y="475861"/>
            <a:ext cx="11232853" cy="59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2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E0E27-8270-8A30-501C-AF7EE851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85191"/>
            <a:ext cx="11290041" cy="59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0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TECHNOLOGIES assiment</Template>
  <TotalTime>12</TotalTime>
  <Words>211</Words>
  <Application>Microsoft Office PowerPoint</Application>
  <PresentationFormat>Widescreen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Garamond</vt:lpstr>
      <vt:lpstr>Google Sans</vt:lpstr>
      <vt:lpstr>Söhne</vt:lpstr>
      <vt:lpstr>Organic</vt:lpstr>
      <vt:lpstr>WEB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</dc:title>
  <dc:creator>tarun malla</dc:creator>
  <cp:lastModifiedBy>Mr. N. Sai Naga Abhiram</cp:lastModifiedBy>
  <cp:revision>2</cp:revision>
  <dcterms:created xsi:type="dcterms:W3CDTF">2023-11-14T05:57:51Z</dcterms:created>
  <dcterms:modified xsi:type="dcterms:W3CDTF">2023-11-15T05:20:01Z</dcterms:modified>
</cp:coreProperties>
</file>